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73" r:id="rId6"/>
    <p:sldId id="271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43852" cy="107156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ПРОЕКТ «БЕРЕЖНАЯ ШКОЛА»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7715304" cy="45720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Тема « Процесс подготовки учителя по предметам </a:t>
            </a:r>
            <a:r>
              <a:rPr lang="ru-RU" b="1" dirty="0" err="1" smtClean="0">
                <a:solidFill>
                  <a:srgbClr val="7030A0"/>
                </a:solidFill>
              </a:rPr>
              <a:t>естественно-научного</a:t>
            </a:r>
            <a:r>
              <a:rPr lang="ru-RU" b="1" dirty="0" smtClean="0">
                <a:solidFill>
                  <a:srgbClr val="7030A0"/>
                </a:solidFill>
              </a:rPr>
              <a:t>  цикла»</a:t>
            </a:r>
          </a:p>
          <a:p>
            <a:endParaRPr lang="ru-RU" dirty="0" smtClean="0"/>
          </a:p>
          <a:p>
            <a:pPr algn="l"/>
            <a:r>
              <a:rPr lang="ru-RU" b="1" dirty="0" smtClean="0">
                <a:solidFill>
                  <a:srgbClr val="0070C0"/>
                </a:solidFill>
              </a:rPr>
              <a:t>Место реализации: Липецкая область, </a:t>
            </a:r>
            <a:r>
              <a:rPr lang="ru-RU" b="1" dirty="0" err="1" smtClean="0">
                <a:solidFill>
                  <a:srgbClr val="0070C0"/>
                </a:solidFill>
              </a:rPr>
              <a:t>Добринский</a:t>
            </a:r>
            <a:r>
              <a:rPr lang="ru-RU" b="1" dirty="0" smtClean="0">
                <a:solidFill>
                  <a:srgbClr val="0070C0"/>
                </a:solidFill>
              </a:rPr>
              <a:t> район, </a:t>
            </a:r>
            <a:r>
              <a:rPr lang="ru-RU" b="1" dirty="0" err="1" smtClean="0">
                <a:solidFill>
                  <a:srgbClr val="0070C0"/>
                </a:solidFill>
              </a:rPr>
              <a:t>с.Талицкий</a:t>
            </a:r>
            <a:r>
              <a:rPr lang="ru-RU" b="1" dirty="0" smtClean="0">
                <a:solidFill>
                  <a:srgbClr val="0070C0"/>
                </a:solidFill>
              </a:rPr>
              <a:t> Чамлык, ул. Советская, 41, </a:t>
            </a:r>
          </a:p>
          <a:p>
            <a:pPr algn="l"/>
            <a:r>
              <a:rPr lang="ru-RU" b="1" dirty="0" smtClean="0">
                <a:solidFill>
                  <a:srgbClr val="0070C0"/>
                </a:solidFill>
              </a:rPr>
              <a:t>                   МБОУ СШ </a:t>
            </a:r>
            <a:r>
              <a:rPr lang="ru-RU" b="1" dirty="0" err="1" smtClean="0">
                <a:solidFill>
                  <a:srgbClr val="0070C0"/>
                </a:solidFill>
              </a:rPr>
              <a:t>с.Талицкий</a:t>
            </a:r>
            <a:r>
              <a:rPr lang="ru-RU" b="1" dirty="0" smtClean="0">
                <a:solidFill>
                  <a:srgbClr val="0070C0"/>
                </a:solidFill>
              </a:rPr>
              <a:t> Чамлык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План реализации проекта «Бережная школа»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26260"/>
          <a:ext cx="8229600" cy="6231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Изучение нормативно-правовой базы по данному направлению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Рабочая группа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Изучить нормативно- правовую базу, лучшие практики реализации бережливых проектов в образовательных организациях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Практический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Отработка механизмов работы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Октябрь-ноябрь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Рабочая группа, педагоги школы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Проявление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креативности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активное участие реализации проекта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Работа над проектами: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«Эффективное рабочее место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(5С)»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«Оптимизация  подготовки учителя к уроку»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Декабрь-май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Рабочая группа, педагоги школы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Определены цели, задачи для реализации проектов, созданы условия для формирования профессиональных компетенций педагогов в данном направлении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36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Знакомство с опытом работыбережных сообществ и собственного опыта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Рабочая группа, педагоги школы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Проведены семинары, мастер – классы по внедрению бережливой среды в школе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План реализации проекта «Бережная школа»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785813"/>
          <a:ext cx="8329642" cy="5058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442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Систематизация режимных процессов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Рабочая группа, педагоги школы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Снижение временных затрат на организацию режимных процессов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Аналитический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Анализ эффективности реализации проекта, формулировка выводов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Рабочая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Проанализирована работа над проектами, что получилось, над чем надо работать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Обобщение полученных материалов, выводы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Рабочая группа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Создание банка материалов для улучшения реализации проекта, корректировка деятельности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Размещение материалов работы на официальном сайте школы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Рабочая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Систематизирован опыт работы школы, определены механизмы трансляции опыта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проекта и снижение бюрократической нагрузки  на педагогов и школы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Участие 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мониторинге направленных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 реализацию проекта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Рабочая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 счет применения инструментов бережливого производства повысить удовлетворенность участников образовательных отношений до 100 %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Достигнутые результаты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Контингент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«+»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Учащиеся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</a:t>
                      </a:r>
                      <a:r>
                        <a:rPr lang="ru-RU" baseline="0" dirty="0" smtClean="0"/>
                        <a:t> рабочего места учителя по системе 5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 качества знаний учащихся по предмету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Организация</a:t>
                      </a:r>
                      <a:r>
                        <a:rPr lang="ru-RU" baseline="0" dirty="0" smtClean="0"/>
                        <a:t> рабочего места учителя по системе 5 С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Комфортные условия работы , удовлетворенность рабочим процессом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Организация</a:t>
                      </a:r>
                      <a:r>
                        <a:rPr lang="ru-RU" baseline="0" dirty="0" smtClean="0"/>
                        <a:t> рабочего места учителя по системе 5 С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Сокращение</a:t>
                      </a:r>
                      <a:r>
                        <a:rPr lang="ru-RU" baseline="0" dirty="0" smtClean="0"/>
                        <a:t> времени на выполнение домашнего задания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7030A0"/>
                </a:solidFill>
              </a:rPr>
              <a:t>Паспорт проекта</a:t>
            </a: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72518" cy="57150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00034" y="857232"/>
          <a:ext cx="8286808" cy="5643602"/>
        </p:xfrm>
        <a:graphic>
          <a:graphicData uri="http://schemas.openxmlformats.org/presentationml/2006/ole">
            <p:oleObj spid="_x0000_s16386" name="Документ" r:id="rId3" imgW="10204808" imgH="681961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Основания для реализации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0070C0"/>
                </a:solidFill>
              </a:rPr>
              <a:t>длительный процесс подготовки к уроку.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-отношение использования инструментов бережливого производства в процессе подготовки к урокам естественно- научного цикла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 неэффективное использование рабочей зоны;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- потеря времени для поиска необходимого в данный момент наглядного пособия, дидактического материала или компьютерного файла;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- повышение утомляемости и эмоционального напряжения работников;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- общая неудовлетворенность рабочим процессом.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Используемые инструменты: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0070C0"/>
                </a:solidFill>
              </a:rPr>
              <a:t>картирование;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- система 5 С; 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-визуализация.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Карта текущего состояния процесса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«Процесс подготовки учителя по предметам естественно- научного цикла» 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Линейный способ картирования 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572560" cy="40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Карта целевого состояния процесса  « Процесс подготовки учителя по предметам </a:t>
            </a:r>
            <a:r>
              <a:rPr lang="ru-RU" sz="3200" dirty="0" err="1" smtClean="0">
                <a:solidFill>
                  <a:srgbClr val="7030A0"/>
                </a:solidFill>
              </a:rPr>
              <a:t>естественнно</a:t>
            </a:r>
            <a:r>
              <a:rPr lang="ru-RU" sz="3200" dirty="0" smtClean="0">
                <a:solidFill>
                  <a:srgbClr val="7030A0"/>
                </a:solidFill>
              </a:rPr>
              <a:t>- научного цикла»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Линейный способ картирования</a:t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864399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7030A0"/>
                </a:solidFill>
              </a:rPr>
              <a:t>План </a:t>
            </a:r>
            <a:r>
              <a:rPr lang="ru-RU" sz="2700" b="1" dirty="0" smtClean="0">
                <a:solidFill>
                  <a:srgbClr val="7030A0"/>
                </a:solidFill>
              </a:rPr>
              <a:t>реализации проекта «Бережная школа»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В МБОУ СШ с. </a:t>
            </a:r>
            <a:r>
              <a:rPr lang="ru-RU" sz="2700" b="1" dirty="0" err="1" smtClean="0">
                <a:solidFill>
                  <a:srgbClr val="7030A0"/>
                </a:solidFill>
              </a:rPr>
              <a:t>Талицкий</a:t>
            </a:r>
            <a:r>
              <a:rPr lang="ru-RU" sz="2700" b="1" dirty="0" smtClean="0">
                <a:solidFill>
                  <a:srgbClr val="7030A0"/>
                </a:solidFill>
              </a:rPr>
              <a:t> Чамлык </a:t>
            </a:r>
            <a:r>
              <a:rPr lang="ru-RU" sz="2700" b="1" dirty="0" err="1" smtClean="0">
                <a:solidFill>
                  <a:srgbClr val="7030A0"/>
                </a:solidFill>
              </a:rPr>
              <a:t>Добринского</a:t>
            </a:r>
            <a:r>
              <a:rPr lang="ru-RU" sz="2700" b="1" dirty="0" smtClean="0">
                <a:solidFill>
                  <a:srgbClr val="7030A0"/>
                </a:solidFill>
              </a:rPr>
              <a:t> муниципального района Липецкой области </a:t>
            </a: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smtClean="0">
                <a:solidFill>
                  <a:srgbClr val="7030A0"/>
                </a:solidFill>
              </a:rPr>
              <a:t>на 2024-2025 учебный год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Цель:</a:t>
            </a:r>
            <a:r>
              <a:rPr lang="ru-RU" dirty="0" smtClean="0">
                <a:solidFill>
                  <a:srgbClr val="0070C0"/>
                </a:solidFill>
              </a:rPr>
              <a:t> реализация концепции «Бережная школа» в образовательном учреждении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Задачи: 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Создание благоприятных условий для работы педагогов в ОО.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Организация взаимодействия заинтересованных сторон с целью устранения потерь в основных и вспомогательных процессах образовательных организаций.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Обучение педагогов школы методам и инструментам Бережного производства – 100%.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Сокращение бюрократической нагрузки на педагога и образовательное учреждение– на 50% сокращение трудозатрат школы и педагогов на представление отчетности.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Изучение успешных практик организации процессов с использованием Бережных технологий.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План реализации проекта «Бережная школа»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88"/>
          <a:ext cx="8229600" cy="5746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Освоение и системное внедрение методов и инструментов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деятельность образовательных учреждений по реализации проекта Бережная школа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Этапы работы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Сроки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Ответственные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Прогнозируемый результат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sz="2000" dirty="0" smtClean="0"/>
                        <a:t>                                                  Подготовительный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Создание потока ценностей и определение тем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подпроектов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директор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Составить рейтинг проблемных процессов с помощью комплекса методик и анкетирования педагогов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рабочей группы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директор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Сформировать и утвердить рабочую группу для разработки и реализации плана,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подпроектов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утверждение положения о рабочей группе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582</Words>
  <PresentationFormat>Экран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Документ</vt:lpstr>
      <vt:lpstr>ПРОЕКТ «БЕРЕЖНАЯ ШКОЛА»</vt:lpstr>
      <vt:lpstr>Паспорт проекта</vt:lpstr>
      <vt:lpstr>Основания для реализации проекта: </vt:lpstr>
      <vt:lpstr>Используемые инструменты: </vt:lpstr>
      <vt:lpstr>Карта текущего состояния процесса «Процесс подготовки учителя по предметам естественно- научного цикла»  Линейный способ картирования </vt:lpstr>
      <vt:lpstr>Слайд 6</vt:lpstr>
      <vt:lpstr>Карта целевого состояния процесса  « Процесс подготовки учителя по предметам естественнно- научного цикла» Линейный способ картирования </vt:lpstr>
      <vt:lpstr>  План реализации проекта «Бережная школа» В МБОУ СШ с. Талицкий Чамлык Добринского муниципального района Липецкой области   на 2024-2025 учебный год   </vt:lpstr>
      <vt:lpstr>План реализации проекта «Бережная школа»</vt:lpstr>
      <vt:lpstr>План реализации проекта «Бережная школа»</vt:lpstr>
      <vt:lpstr>План реализации проекта «Бережная школа»</vt:lpstr>
      <vt:lpstr>Достигнутые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«БЕРЕЖНАЯ ШКОЛА»</dc:title>
  <dc:creator>Математика</dc:creator>
  <cp:lastModifiedBy>Математика</cp:lastModifiedBy>
  <cp:revision>23</cp:revision>
  <dcterms:created xsi:type="dcterms:W3CDTF">2024-12-11T05:11:16Z</dcterms:created>
  <dcterms:modified xsi:type="dcterms:W3CDTF">2024-12-11T08:22:33Z</dcterms:modified>
</cp:coreProperties>
</file>